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9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57BE-B545-A27C-1248-832153B92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3537A-3810-0489-8795-91242F33F8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0F831-7694-666C-37D0-E249FA92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FD6CA-6E15-49A5-8FDB-1469213D24F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667C6-B72A-FD10-006A-E5362F77E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9F443-87EE-760E-85B7-05EC5F6FE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0A39-151A-45DE-8B8A-535999D74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05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E3633-411A-4453-6815-563743F43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7CE4C8-1996-06D5-2BD6-1FF15070E2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5291E3-CEDC-FFD6-D279-4D875AA4B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FD6CA-6E15-49A5-8FDB-1469213D24F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B8E8D0-1D08-C380-AFC4-B326F411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A049D-5B2B-7A4A-4587-7A6CE5A9B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0A39-151A-45DE-8B8A-535999D74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37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8E4964-45A3-48F0-52A4-2549BC4973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72DE3E-C4D0-FAF1-2E22-0309597C38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06B64-B7C6-EEA9-B7FF-10279BAFF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FD6CA-6E15-49A5-8FDB-1469213D24F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7094-EE8C-52EA-FA35-7423CA43B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8A4EAF-82D1-B355-C930-846833ECB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0A39-151A-45DE-8B8A-535999D74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584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7266A-1989-0E1C-7DA0-E6ABFC365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6C14C-B6F0-F5BD-EA09-CF5F561B5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FB2E6-9C21-254F-B29C-C78A08CE0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FD6CA-6E15-49A5-8FDB-1469213D24F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B053E2-F206-4B17-93AD-A618E814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6E2B-0493-E0E4-5C30-97618908D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0A39-151A-45DE-8B8A-535999D74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653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5DEBD-5BB2-F9EB-8CC4-72A35D6E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400190-2467-2D9C-AADE-04B59C200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CF1E31-046F-6C45-6E72-D3B80AB52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FD6CA-6E15-49A5-8FDB-1469213D24F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2109D-C72D-DE28-1395-FC252C9CB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216AA-8EC3-2C93-ADE3-A610E9857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0A39-151A-45DE-8B8A-535999D74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00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D8D4D-6F80-5715-F867-B612E0D11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502CE-CEE8-0C8A-6D86-16EDE44AD4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5FCC24-7846-0E9F-1DF1-B555FDD282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E523E6-46A3-EE2E-C6F1-91E213D4B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FD6CA-6E15-49A5-8FDB-1469213D24F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44450B-1814-562A-B886-BF21E07BB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75D1C9-3A51-6A75-CD09-6845DD185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0A39-151A-45DE-8B8A-535999D74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67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868D9-9342-9CC0-BE0A-131C07A9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B32CA9-0C5A-67F6-87EE-5E36B917CB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9A5638-6E98-1307-AE7A-FECF81385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406FB5-FB05-1717-07A9-7C716FC8AF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DCB734-3DE1-5C22-7DBF-CE93E00727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92B507-C403-97B9-E89D-E2DC691FD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FD6CA-6E15-49A5-8FDB-1469213D24F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F8F520-CFD2-9531-C987-B8205F270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24B19-06FE-05FA-8248-888D12559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0A39-151A-45DE-8B8A-535999D74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728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7B244-7EBE-792A-F577-4D718939C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85193D-E4BB-C713-D573-543566C90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FD6CA-6E15-49A5-8FDB-1469213D24F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957CCD-030B-D719-30EA-E14AEE7B4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29E29F-6391-F264-B15E-1899D648C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0A39-151A-45DE-8B8A-535999D74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788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212C95-A1DC-E76E-8A41-50BE12F2D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FD6CA-6E15-49A5-8FDB-1469213D24F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1001C1-C88A-FB36-757F-29D3622C1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C36E85-9724-70B3-7D8F-437B30D9C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0A39-151A-45DE-8B8A-535999D74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99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5C479-0383-C7E9-3674-6DDBCDF70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1467B-C955-560E-0BEB-7AEE1FEDB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AE7BC3-9E51-7B88-53D0-52436AEE4B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94FDF4-6657-7B43-2899-60E02C507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FD6CA-6E15-49A5-8FDB-1469213D24F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F6E7C0-983B-0CF7-CFB7-457C6C210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B6D059-DAC0-6F1C-A4F6-CA0A578B2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0A39-151A-45DE-8B8A-535999D74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84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DEDEB-BAD7-58A1-CFDC-A4315CA6E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6B2FE0-5860-FEBF-636B-57C825A3E0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0DD9A0-A3BE-EE5F-91A6-F2FACDB983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8B8BB-2659-9686-8D1D-2B58D02F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FD6CA-6E15-49A5-8FDB-1469213D24F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AE7B84-50AD-B0C4-52BD-0EB7D6C8D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CD0E16-A17D-BE23-430B-11D393631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0A39-151A-45DE-8B8A-535999D74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065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38F8DD-B0E1-64E1-224C-601D1B531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236AA-6868-27B0-B872-649FF3C90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8158CA-5E5F-979C-D22F-00C3281397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FD6CA-6E15-49A5-8FDB-1469213D24F4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7A817-EAB3-5FA8-473D-D646F2C814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C6878-0086-9645-BB75-7A867A930C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60A39-151A-45DE-8B8A-535999D74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4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2CB957E-DDBB-3AAB-39AA-ECAF649A0D97}"/>
              </a:ext>
            </a:extLst>
          </p:cNvPr>
          <p:cNvSpPr/>
          <p:nvPr/>
        </p:nvSpPr>
        <p:spPr>
          <a:xfrm>
            <a:off x="384981" y="387420"/>
            <a:ext cx="11422038" cy="55707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/>
              <a:t>Please put away </a:t>
            </a:r>
            <a:r>
              <a:rPr lang="en-US" sz="7000" b="1" dirty="0">
                <a:solidFill>
                  <a:srgbClr val="FF0000"/>
                </a:solidFill>
              </a:rPr>
              <a:t>phones</a:t>
            </a:r>
            <a:r>
              <a:rPr lang="en-US" sz="5400" b="1" dirty="0"/>
              <a:t>, </a:t>
            </a:r>
            <a:r>
              <a:rPr lang="en-US" sz="7000" b="1" dirty="0">
                <a:solidFill>
                  <a:srgbClr val="7030A0"/>
                </a:solidFill>
              </a:rPr>
              <a:t>earbuds</a:t>
            </a:r>
            <a:r>
              <a:rPr lang="en-US" sz="5400" b="1" dirty="0"/>
              <a:t>, </a:t>
            </a:r>
          </a:p>
          <a:p>
            <a:pPr algn="ctr"/>
            <a:r>
              <a:rPr lang="en-US" sz="7000" b="1" dirty="0">
                <a:solidFill>
                  <a:srgbClr val="00B050"/>
                </a:solidFill>
              </a:rPr>
              <a:t>headphones</a:t>
            </a:r>
            <a:r>
              <a:rPr lang="en-US" sz="5400" b="1" dirty="0"/>
              <a:t>, </a:t>
            </a:r>
            <a:r>
              <a:rPr lang="en-US" sz="7000" b="1" dirty="0">
                <a:solidFill>
                  <a:srgbClr val="FFC000"/>
                </a:solidFill>
              </a:rPr>
              <a:t>smartwatches</a:t>
            </a:r>
            <a:r>
              <a:rPr lang="en-US" sz="5400" b="1" dirty="0"/>
              <a:t>, </a:t>
            </a:r>
          </a:p>
          <a:p>
            <a:pPr algn="ctr"/>
            <a:r>
              <a:rPr lang="en-US" sz="5400" b="1" dirty="0"/>
              <a:t>and </a:t>
            </a:r>
            <a:r>
              <a:rPr lang="en-US" sz="5400" b="1" dirty="0">
                <a:solidFill>
                  <a:srgbClr val="0070C0"/>
                </a:solidFill>
              </a:rPr>
              <a:t>other personal electronic devices</a:t>
            </a:r>
            <a:r>
              <a:rPr lang="en-US" sz="5400" b="1" dirty="0"/>
              <a:t>.</a:t>
            </a:r>
          </a:p>
          <a:p>
            <a:pPr algn="ctr"/>
            <a:r>
              <a:rPr lang="en-US" sz="5400" dirty="0"/>
              <a:t> </a:t>
            </a:r>
          </a:p>
          <a:p>
            <a:pPr algn="ctr"/>
            <a:r>
              <a:rPr lang="en-US" sz="5400" b="1" dirty="0"/>
              <a:t>Keep Chromebooks closed </a:t>
            </a:r>
          </a:p>
          <a:p>
            <a:pPr algn="ctr"/>
            <a:r>
              <a:rPr lang="en-US" sz="5400" b="1" dirty="0"/>
              <a:t>until I tell you to open them.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2870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2A88EC4-E749-C145-7B7C-C025B46D0A35}"/>
              </a:ext>
            </a:extLst>
          </p:cNvPr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5061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29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Mike Peto</dc:creator>
  <cp:lastModifiedBy>Mike Peto</cp:lastModifiedBy>
  <cp:revision>2</cp:revision>
  <dcterms:created xsi:type="dcterms:W3CDTF">2026-08-23T17:48:23Z</dcterms:created>
  <dcterms:modified xsi:type="dcterms:W3CDTF">2026-08-23T20:01:03Z</dcterms:modified>
</cp:coreProperties>
</file>