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70" r:id="rId5"/>
    <p:sldId id="269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61" r:id="rId14"/>
    <p:sldId id="257" r:id="rId15"/>
    <p:sldId id="258" r:id="rId16"/>
    <p:sldId id="259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4F1C-EE2A-4A35-98FE-43D79A7AC6E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9489-07E8-4C35-ACAE-ACF5904C8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2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4F1C-EE2A-4A35-98FE-43D79A7AC6E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9489-07E8-4C35-ACAE-ACF5904C8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4F1C-EE2A-4A35-98FE-43D79A7AC6E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9489-07E8-4C35-ACAE-ACF5904C8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8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4F1C-EE2A-4A35-98FE-43D79A7AC6E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9489-07E8-4C35-ACAE-ACF5904C8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4F1C-EE2A-4A35-98FE-43D79A7AC6E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9489-07E8-4C35-ACAE-ACF5904C8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1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4F1C-EE2A-4A35-98FE-43D79A7AC6E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9489-07E8-4C35-ACAE-ACF5904C8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4F1C-EE2A-4A35-98FE-43D79A7AC6E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9489-07E8-4C35-ACAE-ACF5904C8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9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4F1C-EE2A-4A35-98FE-43D79A7AC6E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9489-07E8-4C35-ACAE-ACF5904C8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38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4F1C-EE2A-4A35-98FE-43D79A7AC6E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9489-07E8-4C35-ACAE-ACF5904C8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6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4F1C-EE2A-4A35-98FE-43D79A7AC6E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9489-07E8-4C35-ACAE-ACF5904C8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4F1C-EE2A-4A35-98FE-43D79A7AC6E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9489-07E8-4C35-ACAE-ACF5904C8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6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C4F1C-EE2A-4A35-98FE-43D79A7AC6E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A9489-07E8-4C35-ACAE-ACF5904C8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7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3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2.jpg"/><Relationship Id="rId17" Type="http://schemas.openxmlformats.org/officeDocument/2006/relationships/image" Target="../media/image11.jpg"/><Relationship Id="rId2" Type="http://schemas.openxmlformats.org/officeDocument/2006/relationships/image" Target="../media/image1.jpg"/><Relationship Id="rId16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5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9854"/>
            <a:ext cx="6781800" cy="65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00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4436"/>
            <a:ext cx="6324600" cy="648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651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08894"/>
            <a:ext cx="6934200" cy="656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637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7620"/>
            <a:ext cx="7001372" cy="672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498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8217"/>
            <a:ext cx="7086599" cy="689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199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23158"/>
            <a:ext cx="7829473" cy="638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323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57" y="-2057400"/>
            <a:ext cx="8744543" cy="754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214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-457200"/>
            <a:ext cx="7675419" cy="70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792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54" y="55418"/>
            <a:ext cx="1720432" cy="16621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613" y="139184"/>
            <a:ext cx="1629986" cy="15754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217" y="179452"/>
            <a:ext cx="1546666" cy="14949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98032"/>
            <a:ext cx="1745641" cy="16227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17" y="1605894"/>
            <a:ext cx="1688475" cy="16545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65" y="1618448"/>
            <a:ext cx="1577060" cy="15454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145" y="1663003"/>
            <a:ext cx="1592793" cy="15395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343" y="1663003"/>
            <a:ext cx="1607178" cy="15644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54" y="3131534"/>
            <a:ext cx="1705759" cy="16239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613" y="3043952"/>
            <a:ext cx="1627375" cy="16692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502" y="3103782"/>
            <a:ext cx="1580260" cy="15168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18" y="4713189"/>
            <a:ext cx="1688475" cy="164299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093" y="4713189"/>
            <a:ext cx="1828270" cy="14903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145" y="4524773"/>
            <a:ext cx="2107211" cy="181786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074" y="4506493"/>
            <a:ext cx="2030334" cy="18544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669" y="3131534"/>
            <a:ext cx="1952674" cy="184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71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61985"/>
            <a:ext cx="6400800" cy="618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220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1031"/>
            <a:ext cx="7086600" cy="684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6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28600"/>
            <a:ext cx="6233255" cy="579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742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0"/>
            <a:ext cx="6629400" cy="649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847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43481"/>
            <a:ext cx="6705600" cy="657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918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4683"/>
            <a:ext cx="6781800" cy="655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013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39486"/>
            <a:ext cx="6781799" cy="660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11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09497"/>
            <a:ext cx="6781800" cy="645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537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Peto</dc:creator>
  <cp:lastModifiedBy>Michael Peto</cp:lastModifiedBy>
  <cp:revision>3</cp:revision>
  <dcterms:created xsi:type="dcterms:W3CDTF">2013-02-19T15:40:22Z</dcterms:created>
  <dcterms:modified xsi:type="dcterms:W3CDTF">2013-02-19T16:03:42Z</dcterms:modified>
</cp:coreProperties>
</file>