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7B78E7-29EB-499A-985E-187AA84E32B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80E1AE-5328-43A6-88AD-E273C28E43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“se pone + </a:t>
            </a:r>
            <a:r>
              <a:rPr lang="en-US" dirty="0" err="1" smtClean="0"/>
              <a:t>emoción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029574" cy="1368798"/>
          </a:xfrm>
        </p:spPr>
        <p:txBody>
          <a:bodyPr/>
          <a:lstStyle/>
          <a:p>
            <a:r>
              <a:rPr lang="en-US" dirty="0" smtClean="0"/>
              <a:t>He/she/it gets + emotion</a:t>
            </a:r>
          </a:p>
          <a:p>
            <a:r>
              <a:rPr lang="en-US" dirty="0"/>
              <a:t>	</a:t>
            </a:r>
            <a:r>
              <a:rPr lang="en-US" dirty="0" smtClean="0"/>
              <a:t>Example: She gets happy when she eats chocolate.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49"/>
            <a:ext cx="2743200" cy="283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47893"/>
            <a:ext cx="32099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7" y="4459111"/>
            <a:ext cx="3304822" cy="216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1252728"/>
          </a:xfrm>
        </p:spPr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Quién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la </a:t>
            </a:r>
            <a:r>
              <a:rPr lang="en-US" b="1" dirty="0" err="1" smtClean="0"/>
              <a:t>clase</a:t>
            </a:r>
            <a:r>
              <a:rPr lang="en-US" b="1" dirty="0" smtClean="0"/>
              <a:t>….</a:t>
            </a:r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0133" y="2514600"/>
            <a:ext cx="5943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…se pone </a:t>
            </a:r>
          </a:p>
          <a:p>
            <a:pPr algn="l"/>
            <a:r>
              <a:rPr lang="en-US" sz="5400" b="1" i="1" dirty="0" err="1" smtClean="0">
                <a:solidFill>
                  <a:schemeClr val="bg2">
                    <a:lumMod val="25000"/>
                  </a:schemeClr>
                </a:solidFill>
              </a:rPr>
              <a:t>nervioso</a:t>
            </a:r>
            <a:r>
              <a:rPr lang="en-US" sz="5400" b="1" i="1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5400" b="1" i="1" dirty="0" err="1" smtClean="0">
                <a:solidFill>
                  <a:schemeClr val="bg2">
                    <a:lumMod val="25000"/>
                  </a:schemeClr>
                </a:solidFill>
              </a:rPr>
              <a:t>nerviosa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24400" y="5295900"/>
            <a:ext cx="4089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8" name="Picture 4" descr="C:\Users\tammy.cullen\AppData\Local\Microsoft\Windows\Temporary Internet Files\Content.IE5\U04YR6RR\nervou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95083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1" y="304800"/>
            <a:ext cx="47053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17" y="2362199"/>
            <a:ext cx="4286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4" y="4860528"/>
            <a:ext cx="4478867" cy="19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43000"/>
            <a:ext cx="577991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5" y="1432734"/>
            <a:ext cx="5526575" cy="41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8" y="1226769"/>
            <a:ext cx="5998582" cy="455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1252728"/>
          </a:xfrm>
        </p:spPr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Quién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la </a:t>
            </a:r>
            <a:r>
              <a:rPr lang="en-US" b="1" dirty="0" err="1" smtClean="0"/>
              <a:t>clase</a:t>
            </a:r>
            <a:r>
              <a:rPr lang="en-US" b="1" dirty="0" smtClean="0"/>
              <a:t>….</a:t>
            </a:r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0133" y="2514600"/>
            <a:ext cx="5943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…se pone </a:t>
            </a:r>
          </a:p>
          <a:p>
            <a:pPr algn="l"/>
            <a:r>
              <a:rPr lang="en-US" sz="5400" b="1" i="1" dirty="0" err="1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5400" b="1" i="1" dirty="0" err="1" smtClean="0">
                <a:solidFill>
                  <a:schemeClr val="bg2">
                    <a:lumMod val="25000"/>
                  </a:schemeClr>
                </a:solidFill>
              </a:rPr>
              <a:t>nojado</a:t>
            </a:r>
            <a:r>
              <a:rPr lang="en-US" sz="5400" b="1" i="1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5400" b="1" i="1" dirty="0" err="1" smtClean="0">
                <a:solidFill>
                  <a:schemeClr val="bg2">
                    <a:lumMod val="25000"/>
                  </a:schemeClr>
                </a:solidFill>
              </a:rPr>
              <a:t>enojada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24400" y="5295900"/>
            <a:ext cx="4089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0" name="Picture 2" descr="C:\Users\tammy.cullen\AppData\Local\Microsoft\Windows\Temporary Internet Files\Content.IE5\8DXO08XX\angry-fac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742629" cy="20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C:\Users\tammy.cullen\AppData\Local\Microsoft\Windows\Temporary Internet Files\Content.IE5\PR96IOQ7\angry-pupp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013187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t3.gstatic.com/images?q=tbn:ANd9GcRbFRsVRHXDohoiNr7H3EKeDk8HUsoOnJnsyidGSf98KNtUrgJgHA:www.clker.com/cliparts/m/Z/w/y/S/d/no-coffee-allowed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93067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867928" cy="353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334000" cy="29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2" y="3197212"/>
            <a:ext cx="4675717" cy="32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7444"/>
            <a:ext cx="228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3111"/>
            <a:ext cx="5884334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334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1252728"/>
          </a:xfrm>
        </p:spPr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Quién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la </a:t>
            </a:r>
            <a:r>
              <a:rPr lang="en-US" b="1" dirty="0" err="1" smtClean="0"/>
              <a:t>clase</a:t>
            </a:r>
            <a:r>
              <a:rPr lang="en-US" b="1" dirty="0" smtClean="0"/>
              <a:t>….</a:t>
            </a:r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113666"/>
            <a:ext cx="49657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…se pone </a:t>
            </a:r>
            <a:r>
              <a:rPr lang="en-US" sz="5400" b="1" i="1" dirty="0" err="1" smtClean="0">
                <a:solidFill>
                  <a:schemeClr val="bg2">
                    <a:lumMod val="25000"/>
                  </a:schemeClr>
                </a:solidFill>
              </a:rPr>
              <a:t>feliz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tammy.cullen\AppData\Local\Microsoft\Windows\Temporary Internet Files\Content.IE5\B9ZUHUB0\smiley_face-face_smile-free-Smiley_Fac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8" y="2086624"/>
            <a:ext cx="3306812" cy="33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724400" y="5295900"/>
            <a:ext cx="4089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….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066" y="304800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Quickwrite</a:t>
            </a:r>
            <a:r>
              <a:rPr lang="en-US" b="1" dirty="0" smtClean="0"/>
              <a:t>- </a:t>
            </a:r>
            <a:r>
              <a:rPr lang="en-US" b="1" dirty="0" err="1" smtClean="0"/>
              <a:t>completar</a:t>
            </a:r>
            <a:r>
              <a:rPr lang="en-US" b="1" dirty="0" smtClean="0"/>
              <a:t>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frases</a:t>
            </a:r>
            <a:r>
              <a:rPr lang="en-US" b="1" dirty="0" smtClean="0"/>
              <a:t> para </a:t>
            </a:r>
            <a:r>
              <a:rPr lang="en-US" b="1" dirty="0" err="1" smtClean="0"/>
              <a:t>ti</a:t>
            </a:r>
            <a:r>
              <a:rPr lang="en-US" b="1" dirty="0" smtClean="0"/>
              <a:t> y </a:t>
            </a: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vida</a:t>
            </a:r>
            <a:r>
              <a:rPr lang="en-US" b="1" dirty="0" smtClean="0"/>
              <a:t> personal…</a:t>
            </a:r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685800" y="1919280"/>
            <a:ext cx="88392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Me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feliz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 (2)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24400" y="5295900"/>
            <a:ext cx="4089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677333" y="2895600"/>
            <a:ext cx="88392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Me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triste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 (2)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807156" y="3781778"/>
            <a:ext cx="96012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Me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nervioso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 (2)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807156" y="4572000"/>
            <a:ext cx="918915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Me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enojado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 (2)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-807156" y="5478442"/>
            <a:ext cx="995115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Mis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padres se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ponen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enojados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		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</a:rPr>
              <a:t>yo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 (2)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2" y="1371600"/>
            <a:ext cx="5898888" cy="38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lh5.googleusercontent.com/-8E7zjuxBEsE/TWtfNUw4ZeI/AAAAAAAAAD0/mvrV6kn6shg/s1600/Di+no+a+la+t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4" y="939800"/>
            <a:ext cx="527333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t3.gstatic.com/images?q=tbn:ANd9GcQUPHuKRitbi_hAMQD4oSiA_gtBG5p2Z7TYlkP-4gPaddhZtk4Bdw:www.asfae.es/wp/wp-content/uploads/2013/06/vaca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3" y="914400"/>
            <a:ext cx="551100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1252728"/>
          </a:xfrm>
        </p:spPr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Quién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la </a:t>
            </a:r>
            <a:r>
              <a:rPr lang="en-US" b="1" dirty="0" err="1" smtClean="0"/>
              <a:t>clase</a:t>
            </a:r>
            <a:r>
              <a:rPr lang="en-US" b="1" dirty="0" smtClean="0"/>
              <a:t>….</a:t>
            </a:r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113666"/>
            <a:ext cx="49657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…se pone </a:t>
            </a:r>
            <a:r>
              <a:rPr lang="en-US" sz="5400" b="1" i="1" dirty="0" smtClean="0">
                <a:solidFill>
                  <a:schemeClr val="bg2">
                    <a:lumMod val="25000"/>
                  </a:schemeClr>
                </a:solidFill>
              </a:rPr>
              <a:t>triste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24400" y="5295900"/>
            <a:ext cx="4089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tammy.cullen\AppData\Local\Microsoft\Windows\Temporary Internet Files\Content.IE5\5OVDCWME\sad-smiley-fa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56" y="2266950"/>
            <a:ext cx="288408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2462"/>
            <a:ext cx="526425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6014"/>
            <a:ext cx="4038600" cy="57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29" y="553156"/>
            <a:ext cx="2032871" cy="39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24873"/>
            <a:ext cx="26670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 pone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he/she/it gets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pones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you get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pongo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get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50800" dir="5400000" sx="200000" sy="2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838200" y="5110018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21284"/>
            <a:ext cx="3657600" cy="32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76772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86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“se pone + emoción”</vt:lpstr>
      <vt:lpstr>¿Quién en la clase….</vt:lpstr>
      <vt:lpstr>se pone he/she/it gets   te pones you get  me pongo I get</vt:lpstr>
      <vt:lpstr>se pone he/she/it gets   te pones you get  me pongo I get</vt:lpstr>
      <vt:lpstr>se pone he/she/it gets   te pones you get  me pongo I get</vt:lpstr>
      <vt:lpstr>¿Quién en la clase….</vt:lpstr>
      <vt:lpstr>se pone he/she/it gets   te pones you get  me pongo I get</vt:lpstr>
      <vt:lpstr>se pone he/she/it gets   te pones you get  me pongo I get</vt:lpstr>
      <vt:lpstr>se pone he/she/it gets   te pones you get  me pongo I get</vt:lpstr>
      <vt:lpstr>se pone he/she/it gets   te pones you get  me pongo I get</vt:lpstr>
      <vt:lpstr>¿Quién en la clase….</vt:lpstr>
      <vt:lpstr>se pone he/she/it gets   te pones you get  me pongo I get</vt:lpstr>
      <vt:lpstr>se pone he/she/it gets   te pones you get  me pongo I get</vt:lpstr>
      <vt:lpstr>se pone he/she/it gets   te pones you get  me pongo I get</vt:lpstr>
      <vt:lpstr>se pone he/she/it gets   te pones you get  me pongo I get</vt:lpstr>
      <vt:lpstr>¿Quién en la clase….</vt:lpstr>
      <vt:lpstr>se pone he/she/it gets   te pones you get  me pongo I get</vt:lpstr>
      <vt:lpstr>se pone he/she/it gets   te pones you get  me pongo I get</vt:lpstr>
      <vt:lpstr>se pone he/she/it gets   te pones you get  me pongo I get</vt:lpstr>
      <vt:lpstr>Quickwrite- completar las frases para ti y tu vida personal…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 pone + emoción”</dc:title>
  <dc:creator>Tammy Cullen</dc:creator>
  <cp:lastModifiedBy>Tammy Cullen</cp:lastModifiedBy>
  <cp:revision>8</cp:revision>
  <dcterms:created xsi:type="dcterms:W3CDTF">2015-01-27T01:59:27Z</dcterms:created>
  <dcterms:modified xsi:type="dcterms:W3CDTF">2015-01-27T03:19:35Z</dcterms:modified>
</cp:coreProperties>
</file>