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12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9B30-0C75-499A-B9F1-9278C35EC8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60C1-F035-44FF-83F3-A7909366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99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9B30-0C75-499A-B9F1-9278C35EC8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60C1-F035-44FF-83F3-A7909366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9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9B30-0C75-499A-B9F1-9278C35EC8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60C1-F035-44FF-83F3-A7909366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7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9B30-0C75-499A-B9F1-9278C35EC8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60C1-F035-44FF-83F3-A7909366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7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9B30-0C75-499A-B9F1-9278C35EC8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60C1-F035-44FF-83F3-A7909366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6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9B30-0C75-499A-B9F1-9278C35EC8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60C1-F035-44FF-83F3-A7909366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6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9B30-0C75-499A-B9F1-9278C35EC8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60C1-F035-44FF-83F3-A7909366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5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9B30-0C75-499A-B9F1-9278C35EC8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60C1-F035-44FF-83F3-A7909366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6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9B30-0C75-499A-B9F1-9278C35EC8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60C1-F035-44FF-83F3-A7909366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3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9B30-0C75-499A-B9F1-9278C35EC8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60C1-F035-44FF-83F3-A7909366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5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39B30-0C75-499A-B9F1-9278C35EC8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B60C1-F035-44FF-83F3-A7909366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1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9B30-0C75-499A-B9F1-9278C35EC845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B60C1-F035-44FF-83F3-A79093663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4610100" cy="3152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7" y="3429000"/>
            <a:ext cx="4610100" cy="31908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876800" y="152400"/>
            <a:ext cx="4114800" cy="3048000"/>
          </a:xfrm>
          <a:prstGeom prst="rect">
            <a:avLst/>
          </a:prstGeom>
          <a:solidFill>
            <a:srgbClr val="0212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Es</a:t>
            </a:r>
            <a:r>
              <a:rPr lang="en-US" sz="4000" b="1" dirty="0" smtClean="0"/>
              <a:t> un hombre </a:t>
            </a:r>
            <a:r>
              <a:rPr lang="en-US" sz="4000" b="1" dirty="0" err="1" smtClean="0"/>
              <a:t>gordo</a:t>
            </a:r>
            <a:r>
              <a:rPr lang="en-US" sz="4000" b="1" dirty="0" smtClean="0"/>
              <a:t> y sin </a:t>
            </a:r>
            <a:r>
              <a:rPr lang="en-US" sz="4000" b="1" dirty="0" err="1" smtClean="0"/>
              <a:t>pelo</a:t>
            </a:r>
            <a:r>
              <a:rPr lang="en-US" sz="4000" b="1" dirty="0" smtClean="0"/>
              <a:t>. </a:t>
            </a:r>
            <a:r>
              <a:rPr lang="en-US" sz="4000" b="1" dirty="0" err="1" smtClean="0"/>
              <a:t>Es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calvo</a:t>
            </a:r>
            <a:r>
              <a:rPr lang="en-US" sz="4000" b="1" dirty="0" smtClean="0"/>
              <a:t>. No </a:t>
            </a:r>
            <a:r>
              <a:rPr lang="en-US" sz="4000" b="1" dirty="0" err="1" smtClean="0"/>
              <a:t>es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muy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inteligente</a:t>
            </a:r>
            <a:r>
              <a:rPr lang="en-US" sz="4000" b="1" dirty="0" smtClean="0"/>
              <a:t>. </a:t>
            </a:r>
            <a:r>
              <a:rPr lang="en-US" sz="4000" b="1" dirty="0" err="1" smtClean="0"/>
              <a:t>Es</a:t>
            </a:r>
            <a:r>
              <a:rPr lang="en-US" sz="4000" b="1" dirty="0" smtClean="0"/>
              <a:t> un </a:t>
            </a:r>
            <a:r>
              <a:rPr lang="en-US" sz="4000" b="1" dirty="0" err="1" smtClean="0"/>
              <a:t>bruto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4881418" y="3442855"/>
            <a:ext cx="4114800" cy="3048000"/>
          </a:xfrm>
          <a:prstGeom prst="rect">
            <a:avLst/>
          </a:prstGeom>
          <a:solidFill>
            <a:srgbClr val="0212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Es</a:t>
            </a:r>
            <a:r>
              <a:rPr lang="en-US" sz="4000" b="1" dirty="0" smtClean="0"/>
              <a:t> un </a:t>
            </a:r>
            <a:r>
              <a:rPr lang="en-US" sz="4000" b="1" dirty="0" err="1" smtClean="0"/>
              <a:t>mujer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flaca</a:t>
            </a:r>
            <a:r>
              <a:rPr lang="en-US" sz="4000" b="1" dirty="0" smtClean="0"/>
              <a:t>. No </a:t>
            </a:r>
            <a:r>
              <a:rPr lang="en-US" sz="4000" b="1" dirty="0" err="1" smtClean="0"/>
              <a:t>está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feliz</a:t>
            </a:r>
            <a:r>
              <a:rPr lang="en-US" sz="4000" b="1" dirty="0" smtClean="0"/>
              <a:t>. Ella </a:t>
            </a:r>
            <a:r>
              <a:rPr lang="en-US" sz="4000" b="1" dirty="0" err="1" smtClean="0"/>
              <a:t>tiene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pelo</a:t>
            </a:r>
            <a:r>
              <a:rPr lang="en-US" sz="4000" b="1" dirty="0" smtClean="0"/>
              <a:t> negro y un </a:t>
            </a:r>
            <a:r>
              <a:rPr lang="en-US" sz="4000" b="1" dirty="0" err="1" smtClean="0"/>
              <a:t>ojo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morado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0506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Peto</dc:creator>
  <cp:lastModifiedBy>Michael Peto</cp:lastModifiedBy>
  <cp:revision>1</cp:revision>
  <dcterms:created xsi:type="dcterms:W3CDTF">2013-12-09T17:01:01Z</dcterms:created>
  <dcterms:modified xsi:type="dcterms:W3CDTF">2013-12-09T17:06:14Z</dcterms:modified>
</cp:coreProperties>
</file>